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1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0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6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2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78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4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6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8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6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6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7F21-5F50-423F-AE6D-7CACCC5E9636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214257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ВОЕННЫЕ ПРОФЕССИИ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685032"/>
            <a:ext cx="7667192" cy="226424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Презентация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</a:rPr>
              <a:t>Для детей старшего дошкольного </a:t>
            </a:r>
            <a:r>
              <a:rPr lang="ru-RU" sz="2600" b="1" i="1" dirty="0" smtClean="0">
                <a:solidFill>
                  <a:srgbClr val="FF0000"/>
                </a:solidFill>
              </a:rPr>
              <a:t>возраста</a:t>
            </a:r>
            <a:endParaRPr lang="ru-RU" sz="26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Root\Рабочий стол\к презентации 23 февраля\8033405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2143140" cy="146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oot\Рабочий стол\к презентации 23 февраля\buk_m1_2_9m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91268"/>
            <a:ext cx="4357718" cy="43359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39845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В Армии служат военные и других профессий, например: ракетчики, артиллеристы, радисты.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Documents and Settings\Root\Рабочий стол\к презентации 23 февраля\354877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429024" cy="1115122"/>
          </a:xfrm>
          <a:prstGeom prst="rect">
            <a:avLst/>
          </a:prstGeom>
          <a:noFill/>
        </p:spPr>
      </p:pic>
      <p:pic>
        <p:nvPicPr>
          <p:cNvPr id="4101" name="Picture 5" descr="C:\Documents and Settings\Root\Рабочий стол\к презентации 23 февраля\6_d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928802"/>
            <a:ext cx="5291631" cy="3935421"/>
          </a:xfrm>
          <a:prstGeom prst="rect">
            <a:avLst/>
          </a:prstGeom>
          <a:noFill/>
        </p:spPr>
      </p:pic>
      <p:pic>
        <p:nvPicPr>
          <p:cNvPr id="4100" name="Picture 4" descr="C:\Documents and Settings\Root\Рабочий стол\к презентации 23 февраля\146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643050"/>
            <a:ext cx="5095884" cy="332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Root\Рабочий стол\к презентации 23 февраля\1856079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22310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09955" y="3212976"/>
            <a:ext cx="6445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  <a:latin typeface="a_AntiqueTradyTtlB&amp;W" pitchFamily="82" charset="-52"/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Root\Рабочий стол\к презентации 23 февраля\m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1960" y="2901598"/>
            <a:ext cx="4462502" cy="319169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4700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Десантник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rgbClr val="002060"/>
                </a:solidFill>
              </a:rPr>
              <a:t>Десантники в минуты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Спускаются с небес.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Распутав парашюты,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Прочешут темный лес,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Овраги, горы и луга.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Найдут опасного врага.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Root\Рабочий стол\к презентации 23 февраля\1231533416_skyd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500461" cy="3203682"/>
          </a:xfrm>
          <a:prstGeom prst="rect">
            <a:avLst/>
          </a:prstGeom>
          <a:noFill/>
        </p:spPr>
      </p:pic>
      <p:pic>
        <p:nvPicPr>
          <p:cNvPr id="1028" name="Picture 4" descr="C:\Documents and Settings\Root\Рабочий стол\к презентации 23 февраля\4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5719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oot\Рабочий стол\к презентации 23 февраля\1285324294_bas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0915" y="3492630"/>
            <a:ext cx="3816366" cy="254237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1842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Танкист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Везде, как будто вездеход,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гусеницах  танк пройдет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Ствол орудийный впереди,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Опасно, враг, не подходи!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Танк прочной защищен броней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сможет встретить бой!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Root\Рабочий стол\к презентации 23 февраля\xin09022208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454553" cy="29622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C:\Documents and Settings\Root\Рабочий стол\к презентации 23 февраля\28.jpg"/>
          <p:cNvPicPr>
            <a:picLocks noChangeAspect="1" noChangeArrowheads="1"/>
          </p:cNvPicPr>
          <p:nvPr/>
        </p:nvPicPr>
        <p:blipFill>
          <a:blip r:embed="rId4" cstate="print"/>
          <a:srcRect t="17233"/>
          <a:stretch>
            <a:fillRect/>
          </a:stretch>
        </p:blipFill>
        <p:spPr bwMode="auto">
          <a:xfrm>
            <a:off x="500034" y="3714752"/>
            <a:ext cx="3758776" cy="23304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Root\Рабочий стол\к презентации 23 февраля\1726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932238" cy="294917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755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Он металлическую птицу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Поднимет в облака.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Теперь воздушная граница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Надежна и крепка!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Root\Рабочий стол\к презентации 23 февраля\1732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23232"/>
            <a:ext cx="4987651" cy="3291850"/>
          </a:xfrm>
          <a:prstGeom prst="rect">
            <a:avLst/>
          </a:prstGeom>
          <a:noFill/>
        </p:spPr>
      </p:pic>
      <p:pic>
        <p:nvPicPr>
          <p:cNvPr id="3076" name="Picture 4" descr="C:\Documents and Settings\Root\Рабочий стол\к презентации 23 февраля\9043017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14884"/>
            <a:ext cx="2571768" cy="148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Root\Рабочий стол\к презентации 23 февраля\142853560134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51589" y="3717032"/>
            <a:ext cx="3623324" cy="21602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6128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На мачте наш трехцветный флаг,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палубе стоит моряк.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знает, что моря страны,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Границы океанов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днем, и ночью быть должны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Под бдительной охраной!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C:\Documents and Settings\Root\Рабочий стол\к презентации 23 февраля\67.jpg"/>
          <p:cNvPicPr>
            <a:picLocks noChangeAspect="1" noChangeArrowheads="1"/>
          </p:cNvPicPr>
          <p:nvPr/>
        </p:nvPicPr>
        <p:blipFill>
          <a:blip r:embed="rId3" cstate="print"/>
          <a:srcRect b="10383"/>
          <a:stretch>
            <a:fillRect/>
          </a:stretch>
        </p:blipFill>
        <p:spPr bwMode="auto">
          <a:xfrm>
            <a:off x="472565" y="3717032"/>
            <a:ext cx="4282795" cy="2878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3" name="Picture 7" descr="C:\Documents and Settings\Root\Рабочий стол\к презентации 23 февраля\1233757002_1346055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4488661" cy="2992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oot\Рабочий стол\к презентации 23 февраля\0_694_9a379b4d_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3071834" cy="30718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827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Подводник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Вот дивная картина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Выходит из глубин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Стальная субмарина,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Как будто бы дельфин!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Подводники в ней служат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Они и там, и тут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 водной гладью кружат,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Границу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4791075" cy="34194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4" cstate="print"/>
          <a:srcRect r="12069"/>
          <a:stretch>
            <a:fillRect/>
          </a:stretch>
        </p:blipFill>
        <p:spPr bwMode="auto">
          <a:xfrm>
            <a:off x="500034" y="428604"/>
            <a:ext cx="3802341" cy="28193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Root\Рабочий стол\к презентации 23 февраля\_IMG_9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571480"/>
            <a:ext cx="4069979" cy="2714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0415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Сапер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Давно закончилась война,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Но след оставила она 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Бывает, среди грядок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Закопаны снаряды.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 техникой придет сапер,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Чтоб обезвредить поле.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Не будет взрывов с этих пор,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Беды, и слез, и боли!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Root\Рабочий стол\к презентации 23 февраля\originnal_8aea80e81e3ec155288e773aa3fb18e4.jpg"/>
          <p:cNvPicPr>
            <a:picLocks noChangeAspect="1" noChangeArrowheads="1"/>
          </p:cNvPicPr>
          <p:nvPr/>
        </p:nvPicPr>
        <p:blipFill>
          <a:blip r:embed="rId3" cstate="print"/>
          <a:srcRect l="14015" r="12408"/>
          <a:stretch>
            <a:fillRect/>
          </a:stretch>
        </p:blipFill>
        <p:spPr bwMode="auto">
          <a:xfrm>
            <a:off x="5572132" y="3071810"/>
            <a:ext cx="3000396" cy="32623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8" name="Picture 4" descr="C:\Documents and Settings\Root\Рабочий стол\к презентации 23 февраля\_IMG_9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680"/>
            <a:ext cx="4786346" cy="31924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55360" y="530352"/>
            <a:ext cx="3931920" cy="31129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Военный врач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Солдат у вражеских высот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Был ранен утром рано.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Отважный военврач спасет,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перевяжет раны!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Врач извлечет из ран солдата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Два  небольших осколка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скажет: "Унывать не надо!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Живи, братишка, долго!"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Root\Рабочий стол\к презентации 23 февраля\d4aa3808361e3d31e48199d788b6c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3576082" cy="25857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2" name="Picture 4" descr="C:\Documents and Settings\Root\Рабочий стол\к презентации 23 февраля\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094385" cy="3071834"/>
          </a:xfrm>
          <a:prstGeom prst="rect">
            <a:avLst/>
          </a:prstGeom>
          <a:noFill/>
        </p:spPr>
      </p:pic>
      <p:pic>
        <p:nvPicPr>
          <p:cNvPr id="7173" name="Picture 5" descr="C:\Documents and Settings\Root\Рабочий стол\к презентации 23 февраля\95aa0f7da3d0636b5cc90120021120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6554" y="3214686"/>
            <a:ext cx="4433464" cy="3200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ot\Рабочий стол\к презентации 23 февраля\70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93162"/>
            <a:ext cx="3000396" cy="40505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7166"/>
            <a:ext cx="3758090" cy="3357586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ПОГРАНИЧНИК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Застава, застава, страны бастион.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Врага остановит надёжный заслон.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ночью и днём, на морозе и в град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Здесь службу несёт пограничный отряд.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Шагают солдаты, всё видят вокруг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с ними овчарка, их преданный друг.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если лазутчик в наш край проползёт,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Овчарка его непременной найдёт.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Root\Рабочий стол\к презентации 23 февраля\18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5"/>
            <a:ext cx="4572032" cy="34290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Documents and Settings\Root\Рабочий стол\к презентации 23 февраля\0916c026c9004a62c90278e9a0d819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3714776" cy="27889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C:\Documents and Settings\Root\Рабочий стол\к презентации 23 февраля\1288869956_26114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214422"/>
            <a:ext cx="361238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302</TotalTime>
  <Words>45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a_AntiqueTradyTtlB&amp;W</vt:lpstr>
      <vt:lpstr>Arial</vt:lpstr>
      <vt:lpstr>Century Gothic</vt:lpstr>
      <vt:lpstr>Wingdings 3</vt:lpstr>
      <vt:lpstr>Легкий дым</vt:lpstr>
      <vt:lpstr>ВОЕННЫЕ ПРОФЕССИИ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Admin</dc:creator>
  <cp:lastModifiedBy>Светик</cp:lastModifiedBy>
  <cp:revision>35</cp:revision>
  <dcterms:created xsi:type="dcterms:W3CDTF">2012-02-17T16:31:46Z</dcterms:created>
  <dcterms:modified xsi:type="dcterms:W3CDTF">2021-02-17T15:20:00Z</dcterms:modified>
</cp:coreProperties>
</file>